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B0604020202020204" charset="0"/>
      <p:regular r:id="rId16"/>
      <p:bold r:id="rId17"/>
      <p:italic r:id="rId18"/>
      <p:boldItalic r:id="rId19"/>
    </p:embeddedFont>
    <p:embeddedFont>
      <p:font typeface="PT Sans Narrow" panose="020B0604020202020204" charset="0"/>
      <p:regular r:id="rId20"/>
      <p:bold r:id="rId21"/>
    </p:embeddedFont>
    <p:embeddedFont>
      <p:font typeface="Roboto" panose="020B0604020202020204" charset="0"/>
      <p:regular r:id="rId22"/>
      <p:bold r:id="rId23"/>
      <p:italic r:id="rId24"/>
      <p:boldItalic r:id="rId25"/>
    </p:embeddedFont>
    <p:embeddedFont>
      <p:font typeface="Work Sans"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3972" y="13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Machine Learning Model Outcomes</a:t>
            </a:r>
            <a:endParaRPr sz="2100" b="1">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Both model architectures—random forest (RF) and XGBoost—performed exceptionally well. The RF model had a better recall score ~1.0 and was selected as </a:t>
            </a:r>
            <a:r>
              <a:rPr lang="en-US" sz="1200" dirty="0">
                <a:latin typeface="Google Sans"/>
                <a:ea typeface="Google Sans"/>
                <a:cs typeface="Google Sans"/>
                <a:sym typeface="Google Sans"/>
              </a:rPr>
              <a:t>the </a:t>
            </a:r>
            <a:r>
              <a:rPr lang="en" sz="1200" dirty="0">
                <a:latin typeface="Google Sans"/>
                <a:ea typeface="Google Sans"/>
                <a:cs typeface="Google Sans"/>
                <a:sym typeface="Google Sans"/>
              </a:rPr>
              <a:t>champion.</a:t>
            </a:r>
            <a:endParaRPr sz="1200" dirty="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TikTok videos receive a large number of user reports for many different reasons. Not all reported videos can undergo review by a human moderator. </a:t>
            </a:r>
            <a:r>
              <a:rPr lang="en" sz="1200">
                <a:latin typeface="Google Sans"/>
                <a:ea typeface="Google Sans"/>
                <a:cs typeface="Google Sans"/>
                <a:sym typeface="Google Sans"/>
              </a:rPr>
              <a:t>Videos that make claims (as opposed to opinions) are much more likely to contain content that violates the platform’s terms of service. </a:t>
            </a:r>
            <a:r>
              <a:rPr lang="en" sz="1200" dirty="0">
                <a:latin typeface="Google Sans"/>
                <a:ea typeface="Google Sans"/>
                <a:cs typeface="Google Sans"/>
                <a:sym typeface="Google Sans"/>
              </a:rPr>
              <a:t>TikTok seeks a way to identify videos that make claims to prioritize them for review.</a:t>
            </a:r>
            <a:endParaRPr sz="1200" dirty="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Performance on the test holdout data yielded near perfect scores, with only five misclassified samples out of 3,817.</a:t>
            </a:r>
            <a:endParaRPr sz="1200" dirty="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endParaRPr sz="1200" dirty="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As noted, the model performed exceptionally well on the test holdout data. Before deploying the model, the data team recommends further evaluation using additional subsets of user data.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358"/>
              <a:buNone/>
            </a:pPr>
            <a:r>
              <a:rPr lang="en" sz="657" i="1">
                <a:latin typeface="Lato"/>
                <a:ea typeface="Lato"/>
                <a:cs typeface="Lato"/>
                <a:sym typeface="Lato"/>
              </a:rPr>
              <a:t>Confusion matrix for the champion RF model on test holdout data shows only five misclassified samples out of 3,817.</a:t>
            </a:r>
            <a:endParaRPr sz="657" i="1">
              <a:solidFill>
                <a:srgbClr val="000000"/>
              </a:solidFill>
              <a:latin typeface="Lato"/>
              <a:ea typeface="Lato"/>
              <a:cs typeface="Lato"/>
              <a:sym typeface="Lato"/>
            </a:endParaRPr>
          </a:p>
        </p:txBody>
      </p:sp>
      <p:pic>
        <p:nvPicPr>
          <p:cNvPr id="2" name="Picture 1">
            <a:extLst>
              <a:ext uri="{FF2B5EF4-FFF2-40B4-BE49-F238E27FC236}">
                <a16:creationId xmlns:a16="http://schemas.microsoft.com/office/drawing/2014/main" id="{59A174FD-FE23-4BC3-BA58-412581B7B6E0}"/>
              </a:ext>
            </a:extLst>
          </p:cNvPr>
          <p:cNvPicPr>
            <a:picLocks noChangeAspect="1"/>
          </p:cNvPicPr>
          <p:nvPr/>
        </p:nvPicPr>
        <p:blipFill>
          <a:blip r:embed="rId3"/>
          <a:stretch>
            <a:fillRect/>
          </a:stretch>
        </p:blipFill>
        <p:spPr>
          <a:xfrm>
            <a:off x="4304300" y="5054900"/>
            <a:ext cx="3035136" cy="2447868"/>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400</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PT Sans Narrow</vt:lpstr>
      <vt:lpstr>Lato</vt:lpstr>
      <vt:lpstr>Roboto</vt:lpstr>
      <vt:lpstr>Calibri</vt:lpstr>
      <vt:lpstr>Google Sans SemiBold</vt:lpstr>
      <vt:lpstr>Google Sans</vt:lpstr>
      <vt:lpstr>Work Sans</vt:lpstr>
      <vt:lpstr>Arial</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Manh Tien Nguyen</cp:lastModifiedBy>
  <cp:revision>1</cp:revision>
  <dcterms:modified xsi:type="dcterms:W3CDTF">2023-08-13T20:48:53Z</dcterms:modified>
</cp:coreProperties>
</file>